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0D2D2-69E8-4F52-B26C-D65DC33D2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D8ED6-5C96-41B0-8A37-47AB2336A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C5AEC-E22D-40DC-B3F9-2CB181867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CC3A5-531F-42B7-A0DC-4910B596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A3B3E-9582-4B14-ACD3-17FC57048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93B0-4ACE-4461-85EA-E9A1711A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1EFAA-D625-4DB2-90CC-F124D6934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BAA5C-C188-4B42-B487-F1816BBED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8DCF2-9AFA-49D6-AF98-A10649FB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16C65-D4E5-49AE-930B-7AFF8E421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528F77-DB73-4A5C-B60A-29E374C4FA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6B283-4AD2-469B-9B80-D20FF570E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029A2-9319-42AF-BD81-26B9506F5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C78E0-05A4-4BC0-9CDB-DB41DABCC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63C10-C593-4F58-B482-C04797224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0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76B3-7E2F-4EBC-A0C7-BE28FFA84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3361E-32D2-44EB-AD54-10B1E98EC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A2800-092D-4710-B379-09BBDC47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16CF8-DB7B-45B4-AB54-3FD05AEE1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070C2-99D1-4731-B0DD-E615CF9A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1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D4C03-5007-4357-B8A8-E1F26F75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DD658B-F135-49A9-B4EA-FBD949DDF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13071-D419-4155-9365-32FC23441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EF19F-D492-400A-9AF6-91247C5E7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B2D09-6C56-4CDF-865B-672FDC69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5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E3C7B-6C6A-4ABA-8B88-D3493C1E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E5585-14C7-4066-B4FE-6DF0F497A5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72D3D-EBAB-40E5-8D81-2FD4D17D8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2ADF1-CC29-4B24-B220-F9258D94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83F1A-42B7-40B9-8426-C4DC4C59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0CE93-93B4-40C0-A2C8-F05C123B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3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8D352-B79E-4C4E-948E-356F7271F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9CC36-74C4-4198-967E-DD3C3DB4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D4853-BE1B-43E5-9018-A30296D27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41FD5-8775-48C4-9F02-7FF8E0670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3250DC-A77B-4180-8376-087CAE97E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E2ABFD-A271-44FB-A48D-99A518FC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02BB6D-49AA-4F22-B702-9CD9D8F3F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C3E274-FDDD-4E1D-BDA2-49FC7B1F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8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2343F-5350-4E7B-B15A-497056A6B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42921-138E-4CF4-90E9-64B22354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26DABD-07A9-48CD-A678-60972332F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E77A62-1FFD-40F4-AEF9-2FAF4803E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18363D-6D02-4023-A328-6BF0190D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D2AF88-5871-4D5D-9A96-EAB21FB5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9AEB2-4388-4C6B-99D1-2E9A3F59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7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903AA-93E2-4697-8839-A3FFBCBD0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84B8C-0BF5-49A1-A878-97FA4B470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77D92-4492-45C7-AA10-22A2CB831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ADDB8-53C2-4ACF-81AB-B90EBE5EA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B83DD-2E6A-4DEC-B118-951518F9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4F1B8-62F7-47B9-A22A-6C5847D91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8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7859D-5CBA-4281-838A-A90820696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B237F6-0822-45CA-8E8D-1994A6B42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96AA3-5E9C-499F-A30C-9BDD397A9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F2941-9FC2-4B6D-9A8F-024420377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E0968-48F5-4CF9-BF87-152F27AE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6363E-FBB5-4640-9CBD-140830D8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4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C42A15-FF5D-40C9-8BA3-D11E74FA0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7E9F8-CA69-4E98-8BAB-937EAE5D8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88C81-56DC-40B7-91CE-4E9B38BC3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9E15B-23E7-44B5-A948-DF1E4C38A2F0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93589-794B-4326-BE45-ABA8DE2E2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7DC29-070A-4ACF-93E7-D248AB9B0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7540-9A8D-4079-9717-018E590D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4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EB20-07D7-49C3-AE60-9011996EED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a sample PPTX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06F18B-D967-4EEE-97CA-28589B435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That you’ve downloaded via ThingLink!</a:t>
            </a:r>
          </a:p>
        </p:txBody>
      </p:sp>
    </p:spTree>
    <p:extLst>
      <p:ext uri="{BB962C8B-B14F-4D97-AF65-F5344CB8AC3E}">
        <p14:creationId xmlns:p14="http://schemas.microsoft.com/office/powerpoint/2010/main" val="16256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is a sample PPTX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sample PPTX</dc:title>
  <dc:creator>ivan-work</dc:creator>
  <cp:lastModifiedBy>ivan-work</cp:lastModifiedBy>
  <cp:revision>1</cp:revision>
  <dcterms:created xsi:type="dcterms:W3CDTF">2020-02-11T08:06:11Z</dcterms:created>
  <dcterms:modified xsi:type="dcterms:W3CDTF">2020-02-11T08:06:41Z</dcterms:modified>
</cp:coreProperties>
</file>